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2"/>
  </p:notesMasterIdLst>
  <p:handoutMasterIdLst>
    <p:handoutMasterId r:id="rId13"/>
  </p:handoutMasterIdLst>
  <p:sldIdLst>
    <p:sldId id="263" r:id="rId2"/>
    <p:sldId id="341" r:id="rId3"/>
    <p:sldId id="342" r:id="rId4"/>
    <p:sldId id="343" r:id="rId5"/>
    <p:sldId id="346" r:id="rId6"/>
    <p:sldId id="344" r:id="rId7"/>
    <p:sldId id="347" r:id="rId8"/>
    <p:sldId id="345" r:id="rId9"/>
    <p:sldId id="337" r:id="rId10"/>
    <p:sldId id="348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1791" autoAdjust="0"/>
  </p:normalViewPr>
  <p:slideViewPr>
    <p:cSldViewPr snapToGrid="0">
      <p:cViewPr varScale="1">
        <p:scale>
          <a:sx n="115" d="100"/>
          <a:sy n="115" d="100"/>
        </p:scale>
        <p:origin x="224" y="4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2022/9/6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2022/9/6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040679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29682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522924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503881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2022/9/6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91060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2022/9/6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030722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2022/9/6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089074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13069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291913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88137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749603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2022/9/6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9681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1"/>
          <p:cNvSpPr txBox="1">
            <a:spLocks noChangeArrowheads="1"/>
          </p:cNvSpPr>
          <p:nvPr/>
        </p:nvSpPr>
        <p:spPr bwMode="auto">
          <a:xfrm>
            <a:off x="1013191" y="1724088"/>
            <a:ext cx="10537923" cy="121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sz="4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BFX-UA300</a:t>
            </a:r>
          </a:p>
          <a:p>
            <a:pPr algn="ctr"/>
            <a:endParaRPr lang="en-US" sz="4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TW" sz="4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RGMII CLK/</a:t>
            </a:r>
            <a:r>
              <a:rPr lang="en-US" altLang="zh-TW" sz="4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RXData</a:t>
            </a:r>
            <a:r>
              <a:rPr lang="en-US" altLang="zh-TW" sz="4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measurement</a:t>
            </a:r>
            <a:endParaRPr lang="en-US" altLang="zh-TW" sz="4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F4FBB9C-D2EB-4E4F-BE18-73A4634DA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Outline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6608E4B-393E-1C40-8A5A-F08AB3965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zh-TW" dirty="0"/>
              <a:t>Measure point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TW" dirty="0"/>
              <a:t>NG and Good PCBA waveform compare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TW" dirty="0"/>
              <a:t>SOC delay window compare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TW" dirty="0"/>
              <a:t>Conclusion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TW" dirty="0"/>
              <a:t>Update the test results</a:t>
            </a:r>
          </a:p>
        </p:txBody>
      </p:sp>
    </p:spTree>
    <p:extLst>
      <p:ext uri="{BB962C8B-B14F-4D97-AF65-F5344CB8AC3E}">
        <p14:creationId xmlns:p14="http://schemas.microsoft.com/office/powerpoint/2010/main" val="323199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FEA3EFC-E218-354E-B357-1600CD1EB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Measure point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B2C4DDA-744B-5B49-BBF3-8736C7DB1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649" y="1936836"/>
            <a:ext cx="10515600" cy="4351338"/>
          </a:xfrm>
        </p:spPr>
        <p:txBody>
          <a:bodyPr/>
          <a:lstStyle/>
          <a:p>
            <a:r>
              <a:rPr kumimoji="1" lang="en-US" altLang="zh-TW" dirty="0"/>
              <a:t>RX data and clock of RGMII near SOC side.</a:t>
            </a:r>
          </a:p>
          <a:p>
            <a:pPr lvl="1"/>
            <a:r>
              <a:rPr kumimoji="1" lang="en-US" altLang="zh-TW" dirty="0"/>
              <a:t>Suggested by </a:t>
            </a:r>
            <a:r>
              <a:rPr kumimoji="1" lang="en-US" altLang="zh-TW" dirty="0" err="1"/>
              <a:t>Synaptics</a:t>
            </a:r>
            <a:r>
              <a:rPr kumimoji="1" lang="en-US" altLang="zh-TW" dirty="0"/>
              <a:t> for checking end of PHY IC to SOC.</a:t>
            </a:r>
          </a:p>
          <a:p>
            <a:r>
              <a:rPr kumimoji="1" lang="en-US" altLang="zh-TW" dirty="0"/>
              <a:t>SOC side: R372: RXD0, R376: RXC</a:t>
            </a:r>
          </a:p>
          <a:p>
            <a:r>
              <a:rPr kumimoji="1" lang="en-US" altLang="zh-TW" dirty="0"/>
              <a:t>PHY side: R813</a:t>
            </a:r>
            <a:r>
              <a:rPr kumimoji="1" lang="zh-TW" altLang="en-US" dirty="0"/>
              <a:t> </a:t>
            </a:r>
            <a:r>
              <a:rPr kumimoji="1" lang="en-US" altLang="zh-TW" dirty="0"/>
              <a:t>pull-high for RX delay resistor.</a:t>
            </a:r>
          </a:p>
          <a:p>
            <a:endParaRPr kumimoji="1"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7F17C7F-8908-5A48-A2A6-BBB48D38D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25" y="4112505"/>
            <a:ext cx="7463038" cy="185110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5F0A999E-F890-2F42-9B58-DCBB52A10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1638" y="3018690"/>
            <a:ext cx="3927809" cy="376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469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E7DCD1-0EEA-0949-BAAA-CC98BA3DA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kumimoji="1" lang="en-US" altLang="zh-TW" dirty="0"/>
              <a:t>NG and Good PCBA waveform compare(1/4)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818DA82-1BBE-7449-B44A-235A8D744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5333"/>
            <a:ext cx="10515600" cy="4351338"/>
          </a:xfrm>
        </p:spPr>
        <p:txBody>
          <a:bodyPr/>
          <a:lstStyle/>
          <a:p>
            <a:r>
              <a:rPr kumimoji="1" lang="en-US" altLang="zh-TW" dirty="0"/>
              <a:t>No.1 NG</a:t>
            </a:r>
            <a:r>
              <a:rPr kumimoji="1" lang="zh-TW" altLang="en-US" dirty="0"/>
              <a:t> </a:t>
            </a:r>
            <a:r>
              <a:rPr kumimoji="1" lang="en-US" altLang="zh-TW" dirty="0"/>
              <a:t>IC</a:t>
            </a:r>
            <a:r>
              <a:rPr kumimoji="1" lang="zh-TW" altLang="en-US" dirty="0"/>
              <a:t> </a:t>
            </a:r>
            <a:r>
              <a:rPr kumimoji="1" lang="en-US" altLang="zh-TW" dirty="0"/>
              <a:t>rework onto good PCBA</a:t>
            </a:r>
          </a:p>
          <a:p>
            <a:pPr lvl="1"/>
            <a:r>
              <a:rPr kumimoji="1" lang="en-US" altLang="zh-TW" sz="1600" dirty="0"/>
              <a:t>External RX delay is 0ns</a:t>
            </a:r>
          </a:p>
          <a:p>
            <a:pPr lvl="1"/>
            <a:r>
              <a:rPr kumimoji="1" lang="en-US" altLang="zh-TW" sz="1600" dirty="0"/>
              <a:t>No.1 NG </a:t>
            </a:r>
            <a:r>
              <a:rPr kumimoji="1" lang="en-US" altLang="zh-TW" sz="1600" dirty="0" err="1"/>
              <a:t>IC+Good</a:t>
            </a:r>
            <a:r>
              <a:rPr kumimoji="1" lang="en-US" altLang="zh-TW" sz="1600" dirty="0"/>
              <a:t> PCBA: Data &amp; clock has 167ps shift (Has CRC error) </a:t>
            </a:r>
          </a:p>
          <a:p>
            <a:pPr lvl="1"/>
            <a:r>
              <a:rPr kumimoji="1" lang="en-US" altLang="zh-TW" sz="1600" dirty="0"/>
              <a:t>OK </a:t>
            </a:r>
            <a:r>
              <a:rPr kumimoji="1" lang="en-US" altLang="zh-TW" sz="1600" dirty="0" err="1"/>
              <a:t>IC+Good</a:t>
            </a:r>
            <a:r>
              <a:rPr kumimoji="1" lang="en-US" altLang="zh-TW" sz="1600" dirty="0"/>
              <a:t> PCBA: Data &amp; clock has 132ps shift (No CRC error)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76C854D-AC5E-4F4F-86C7-F208809A56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52" y="3261344"/>
            <a:ext cx="5423211" cy="3050556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A85BFF9A-5106-8B4F-8FEC-DDDD57AB16E4}"/>
              </a:ext>
            </a:extLst>
          </p:cNvPr>
          <p:cNvSpPr txBox="1"/>
          <p:nvPr/>
        </p:nvSpPr>
        <p:spPr>
          <a:xfrm>
            <a:off x="2003077" y="6295583"/>
            <a:ext cx="2416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NO.1 NG </a:t>
            </a:r>
            <a:r>
              <a:rPr kumimoji="1" lang="en-US" altLang="zh-TW" dirty="0" err="1"/>
              <a:t>IC+Good</a:t>
            </a:r>
            <a:r>
              <a:rPr kumimoji="1" lang="en-US" altLang="zh-TW" dirty="0"/>
              <a:t> PCBA</a:t>
            </a:r>
            <a:endParaRPr kumimoji="1" lang="zh-TW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5129D25C-879F-2943-AB1F-626A989EA436}"/>
              </a:ext>
            </a:extLst>
          </p:cNvPr>
          <p:cNvSpPr txBox="1"/>
          <p:nvPr/>
        </p:nvSpPr>
        <p:spPr>
          <a:xfrm>
            <a:off x="8411383" y="6308209"/>
            <a:ext cx="1868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OK </a:t>
            </a:r>
            <a:r>
              <a:rPr kumimoji="1" lang="en-US" altLang="zh-TW" dirty="0" err="1"/>
              <a:t>IC+Good</a:t>
            </a:r>
            <a:r>
              <a:rPr kumimoji="1" lang="en-US" altLang="zh-TW" dirty="0"/>
              <a:t> PCBA</a:t>
            </a:r>
            <a:endParaRPr kumimoji="1" lang="zh-TW" altLang="en-US" dirty="0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09A08A6D-43E5-7D4E-A1D0-B4A43FA449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937" y="3261344"/>
            <a:ext cx="5423211" cy="3050556"/>
          </a:xfrm>
          <a:prstGeom prst="rect">
            <a:avLst/>
          </a:prstGeom>
        </p:spPr>
      </p:pic>
      <p:sp>
        <p:nvSpPr>
          <p:cNvPr id="4" name="橢圓 3">
            <a:extLst>
              <a:ext uri="{FF2B5EF4-FFF2-40B4-BE49-F238E27FC236}">
                <a16:creationId xmlns:a16="http://schemas.microsoft.com/office/drawing/2014/main" id="{117AD9BC-2D55-6C4F-A4B3-BB7DEEB30A7A}"/>
              </a:ext>
            </a:extLst>
          </p:cNvPr>
          <p:cNvSpPr/>
          <p:nvPr/>
        </p:nvSpPr>
        <p:spPr>
          <a:xfrm>
            <a:off x="1597446" y="3084723"/>
            <a:ext cx="1277956" cy="8262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BDC8EB7D-0293-AA41-BB63-282936AA4A64}"/>
              </a:ext>
            </a:extLst>
          </p:cNvPr>
          <p:cNvSpPr/>
          <p:nvPr/>
        </p:nvSpPr>
        <p:spPr>
          <a:xfrm>
            <a:off x="8016586" y="3084723"/>
            <a:ext cx="1277956" cy="8262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660306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E7DCD1-0EEA-0949-BAAA-CC98BA3DA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kumimoji="1" lang="en-US" altLang="zh-TW" dirty="0"/>
              <a:t>NG and Good PCBA waveform compare(2/4)</a:t>
            </a:r>
            <a:endParaRPr kumimoji="1" lang="zh-TW" altLang="en-US" dirty="0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09A08A6D-43E5-7D4E-A1D0-B4A43FA449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937" y="3261344"/>
            <a:ext cx="5423211" cy="3050556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82C06B82-5C56-2743-8E82-C4031E7F27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54" y="3262819"/>
            <a:ext cx="5394202" cy="3034239"/>
          </a:xfrm>
          <a:prstGeom prst="rect">
            <a:avLst/>
          </a:prstGeom>
        </p:spPr>
      </p:pic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0E334EAD-D9A3-7845-8C43-7187494EC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5333"/>
            <a:ext cx="10515600" cy="4351338"/>
          </a:xfrm>
        </p:spPr>
        <p:txBody>
          <a:bodyPr/>
          <a:lstStyle/>
          <a:p>
            <a:r>
              <a:rPr kumimoji="1" lang="en-US" altLang="zh-TW" dirty="0"/>
              <a:t>No.2 NG</a:t>
            </a:r>
            <a:r>
              <a:rPr kumimoji="1" lang="zh-TW" altLang="en-US" dirty="0"/>
              <a:t> </a:t>
            </a:r>
            <a:r>
              <a:rPr kumimoji="1" lang="en-US" altLang="zh-TW" dirty="0"/>
              <a:t>IC</a:t>
            </a:r>
            <a:r>
              <a:rPr kumimoji="1" lang="zh-TW" altLang="en-US" dirty="0"/>
              <a:t> </a:t>
            </a:r>
            <a:r>
              <a:rPr kumimoji="1" lang="en-US" altLang="zh-TW" dirty="0"/>
              <a:t>rework onto good PCBA</a:t>
            </a:r>
          </a:p>
          <a:p>
            <a:pPr lvl="1"/>
            <a:r>
              <a:rPr kumimoji="1" lang="en-US" altLang="zh-TW" sz="1600" dirty="0"/>
              <a:t>External RX delay is 0ns</a:t>
            </a:r>
          </a:p>
          <a:p>
            <a:pPr lvl="1"/>
            <a:r>
              <a:rPr kumimoji="1" lang="en-US" altLang="zh-TW" sz="1600" dirty="0"/>
              <a:t>NO.2 NG </a:t>
            </a:r>
            <a:r>
              <a:rPr kumimoji="1" lang="en-US" altLang="zh-TW" sz="1600" dirty="0" err="1"/>
              <a:t>IC+Good</a:t>
            </a:r>
            <a:r>
              <a:rPr kumimoji="1" lang="en-US" altLang="zh-TW" sz="1600" dirty="0"/>
              <a:t> PCBA: Data &amp; clock has 442ps shift (Has CRC error) </a:t>
            </a:r>
          </a:p>
          <a:p>
            <a:pPr lvl="1"/>
            <a:r>
              <a:rPr kumimoji="1" lang="en-US" altLang="zh-TW" sz="1600" dirty="0"/>
              <a:t>OK </a:t>
            </a:r>
            <a:r>
              <a:rPr kumimoji="1" lang="en-US" altLang="zh-TW" sz="1600" dirty="0" err="1"/>
              <a:t>IC+Good</a:t>
            </a:r>
            <a:r>
              <a:rPr kumimoji="1" lang="en-US" altLang="zh-TW" sz="1600" dirty="0"/>
              <a:t> PCBA Data &amp; clock has 132ps shift (No CRC error)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B9439760-3AAA-974D-BEAE-4FBAC2F7C66C}"/>
              </a:ext>
            </a:extLst>
          </p:cNvPr>
          <p:cNvSpPr txBox="1"/>
          <p:nvPr/>
        </p:nvSpPr>
        <p:spPr>
          <a:xfrm>
            <a:off x="2003077" y="6295583"/>
            <a:ext cx="2416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NO.2 NG </a:t>
            </a:r>
            <a:r>
              <a:rPr kumimoji="1" lang="en-US" altLang="zh-TW" dirty="0" err="1"/>
              <a:t>IC+Good</a:t>
            </a:r>
            <a:r>
              <a:rPr kumimoji="1" lang="en-US" altLang="zh-TW" dirty="0"/>
              <a:t> PCBA</a:t>
            </a:r>
            <a:endParaRPr kumimoji="1" lang="zh-TW" altLang="en-US" dirty="0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A39B2CBE-5B8E-CA42-A5FD-0367E31647A5}"/>
              </a:ext>
            </a:extLst>
          </p:cNvPr>
          <p:cNvSpPr txBox="1"/>
          <p:nvPr/>
        </p:nvSpPr>
        <p:spPr>
          <a:xfrm>
            <a:off x="8411383" y="6308209"/>
            <a:ext cx="1868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OK </a:t>
            </a:r>
            <a:r>
              <a:rPr kumimoji="1" lang="en-US" altLang="zh-TW" dirty="0" err="1"/>
              <a:t>IC+Good</a:t>
            </a:r>
            <a:r>
              <a:rPr kumimoji="1" lang="en-US" altLang="zh-TW" dirty="0"/>
              <a:t> PCBA</a:t>
            </a:r>
            <a:endParaRPr kumimoji="1" lang="zh-TW" altLang="en-US" dirty="0"/>
          </a:p>
        </p:txBody>
      </p:sp>
      <p:sp>
        <p:nvSpPr>
          <p:cNvPr id="15" name="橢圓 14">
            <a:extLst>
              <a:ext uri="{FF2B5EF4-FFF2-40B4-BE49-F238E27FC236}">
                <a16:creationId xmlns:a16="http://schemas.microsoft.com/office/drawing/2014/main" id="{ED20D939-8713-5A47-873A-E62F1DDB3D1B}"/>
              </a:ext>
            </a:extLst>
          </p:cNvPr>
          <p:cNvSpPr/>
          <p:nvPr/>
        </p:nvSpPr>
        <p:spPr>
          <a:xfrm>
            <a:off x="8016586" y="3084723"/>
            <a:ext cx="1277956" cy="8262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6" name="橢圓 15">
            <a:extLst>
              <a:ext uri="{FF2B5EF4-FFF2-40B4-BE49-F238E27FC236}">
                <a16:creationId xmlns:a16="http://schemas.microsoft.com/office/drawing/2014/main" id="{D64772CC-8985-BE40-862B-140FC5901CE8}"/>
              </a:ext>
            </a:extLst>
          </p:cNvPr>
          <p:cNvSpPr/>
          <p:nvPr/>
        </p:nvSpPr>
        <p:spPr>
          <a:xfrm>
            <a:off x="1793635" y="3197869"/>
            <a:ext cx="1277956" cy="8262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043574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E7DCD1-0EEA-0949-BAAA-CC98BA3DA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kumimoji="1" lang="en-US" altLang="zh-TW" dirty="0"/>
              <a:t>NG and Good PCBA waveform compare(3/4)</a:t>
            </a:r>
            <a:endParaRPr kumimoji="1"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ED1D438B-B24E-0842-9315-DA315E530E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51" y="3261344"/>
            <a:ext cx="5423210" cy="3050556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45171EB8-9834-1A4B-920D-B617351B51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941" y="3261344"/>
            <a:ext cx="5423211" cy="3050556"/>
          </a:xfrm>
          <a:prstGeom prst="rect">
            <a:avLst/>
          </a:prstGeom>
        </p:spPr>
      </p:pic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89A747DA-EC3B-174D-B206-BF70A24D9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5333"/>
            <a:ext cx="10515600" cy="4351338"/>
          </a:xfrm>
        </p:spPr>
        <p:txBody>
          <a:bodyPr/>
          <a:lstStyle/>
          <a:p>
            <a:r>
              <a:rPr kumimoji="1" lang="en-US" altLang="zh-TW" dirty="0"/>
              <a:t>No.1 NG</a:t>
            </a:r>
            <a:r>
              <a:rPr kumimoji="1" lang="zh-TW" altLang="en-US" dirty="0"/>
              <a:t> </a:t>
            </a:r>
            <a:r>
              <a:rPr kumimoji="1" lang="en-US" altLang="zh-TW" dirty="0"/>
              <a:t>IC</a:t>
            </a:r>
            <a:r>
              <a:rPr kumimoji="1" lang="zh-TW" altLang="en-US" dirty="0"/>
              <a:t> </a:t>
            </a:r>
            <a:r>
              <a:rPr kumimoji="1" lang="en-US" altLang="zh-TW" dirty="0"/>
              <a:t>rework onto good PCBA</a:t>
            </a:r>
          </a:p>
          <a:p>
            <a:pPr lvl="1"/>
            <a:r>
              <a:rPr kumimoji="1" lang="en-US" altLang="zh-TW" sz="1600" dirty="0"/>
              <a:t>External RX delay is 2ns</a:t>
            </a:r>
          </a:p>
          <a:p>
            <a:pPr lvl="1"/>
            <a:r>
              <a:rPr kumimoji="1" lang="en-US" altLang="zh-TW" sz="1600" dirty="0"/>
              <a:t>NO.1 NG </a:t>
            </a:r>
            <a:r>
              <a:rPr kumimoji="1" lang="en-US" altLang="zh-TW" sz="1600" dirty="0" err="1"/>
              <a:t>IC+Good</a:t>
            </a:r>
            <a:r>
              <a:rPr kumimoji="1" lang="en-US" altLang="zh-TW" sz="1600" dirty="0"/>
              <a:t> PCBA: Data &amp; clock has 1.733ns shift (Has CRC error) </a:t>
            </a:r>
          </a:p>
          <a:p>
            <a:pPr lvl="1"/>
            <a:r>
              <a:rPr kumimoji="1" lang="en-US" altLang="zh-TW" sz="1600" dirty="0"/>
              <a:t>OK </a:t>
            </a:r>
            <a:r>
              <a:rPr kumimoji="1" lang="en-US" altLang="zh-TW" sz="1600" dirty="0" err="1"/>
              <a:t>IC+Good</a:t>
            </a:r>
            <a:r>
              <a:rPr kumimoji="1" lang="en-US" altLang="zh-TW" sz="1600" dirty="0"/>
              <a:t> PCBA Data &amp; clock has 1.848ns shift (Has CRC error)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7B896C39-7BAA-4A40-B32C-8B352B1F9356}"/>
              </a:ext>
            </a:extLst>
          </p:cNvPr>
          <p:cNvSpPr txBox="1"/>
          <p:nvPr/>
        </p:nvSpPr>
        <p:spPr>
          <a:xfrm>
            <a:off x="2003077" y="6295583"/>
            <a:ext cx="2416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NO.2 NG </a:t>
            </a:r>
            <a:r>
              <a:rPr kumimoji="1" lang="en-US" altLang="zh-TW" dirty="0" err="1"/>
              <a:t>IC+Good</a:t>
            </a:r>
            <a:r>
              <a:rPr kumimoji="1" lang="en-US" altLang="zh-TW" dirty="0"/>
              <a:t> PCBA</a:t>
            </a:r>
            <a:endParaRPr kumimoji="1" lang="zh-TW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636A813A-906C-C44C-A0F2-40866885DFA0}"/>
              </a:ext>
            </a:extLst>
          </p:cNvPr>
          <p:cNvSpPr txBox="1"/>
          <p:nvPr/>
        </p:nvSpPr>
        <p:spPr>
          <a:xfrm>
            <a:off x="8411383" y="6308209"/>
            <a:ext cx="1868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OK </a:t>
            </a:r>
            <a:r>
              <a:rPr kumimoji="1" lang="en-US" altLang="zh-TW" dirty="0" err="1"/>
              <a:t>IC+Good</a:t>
            </a:r>
            <a:r>
              <a:rPr kumimoji="1" lang="en-US" altLang="zh-TW" dirty="0"/>
              <a:t> PCBA</a:t>
            </a:r>
            <a:endParaRPr kumimoji="1" lang="zh-TW" altLang="en-US" dirty="0"/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C20A1209-BC98-F54C-AA80-BC700CAF0B85}"/>
              </a:ext>
            </a:extLst>
          </p:cNvPr>
          <p:cNvSpPr/>
          <p:nvPr/>
        </p:nvSpPr>
        <p:spPr>
          <a:xfrm>
            <a:off x="7355574" y="3197869"/>
            <a:ext cx="1277956" cy="8262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7A6DD87B-DC67-4F41-A59D-ECE20784B1FA}"/>
              </a:ext>
            </a:extLst>
          </p:cNvPr>
          <p:cNvSpPr/>
          <p:nvPr/>
        </p:nvSpPr>
        <p:spPr>
          <a:xfrm>
            <a:off x="997005" y="3197868"/>
            <a:ext cx="1277956" cy="8262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821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E7DCD1-0EEA-0949-BAAA-CC98BA3DA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kumimoji="1" lang="en-US" altLang="zh-TW" dirty="0"/>
              <a:t>NG and Good PCBA waveform compare(4/4)</a:t>
            </a:r>
            <a:endParaRPr kumimoji="1"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45171EB8-9834-1A4B-920D-B617351B51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941" y="3261344"/>
            <a:ext cx="5423211" cy="3050556"/>
          </a:xfrm>
          <a:prstGeom prst="rect">
            <a:avLst/>
          </a:prstGeom>
        </p:spPr>
      </p:pic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89A747DA-EC3B-174D-B206-BF70A24D9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5333"/>
            <a:ext cx="10515600" cy="4351338"/>
          </a:xfrm>
        </p:spPr>
        <p:txBody>
          <a:bodyPr/>
          <a:lstStyle/>
          <a:p>
            <a:r>
              <a:rPr kumimoji="1" lang="en-US" altLang="zh-TW" dirty="0"/>
              <a:t>No.2 NG</a:t>
            </a:r>
            <a:r>
              <a:rPr kumimoji="1" lang="zh-TW" altLang="en-US" dirty="0"/>
              <a:t> </a:t>
            </a:r>
            <a:r>
              <a:rPr kumimoji="1" lang="en-US" altLang="zh-TW" dirty="0"/>
              <a:t>IC</a:t>
            </a:r>
            <a:r>
              <a:rPr kumimoji="1" lang="zh-TW" altLang="en-US" dirty="0"/>
              <a:t> </a:t>
            </a:r>
            <a:r>
              <a:rPr kumimoji="1" lang="en-US" altLang="zh-TW" dirty="0"/>
              <a:t>rework onto good PCBA</a:t>
            </a:r>
          </a:p>
          <a:p>
            <a:pPr lvl="1"/>
            <a:r>
              <a:rPr kumimoji="1" lang="en-US" altLang="zh-TW" sz="1600" dirty="0"/>
              <a:t>External RX delay is 2ns</a:t>
            </a:r>
          </a:p>
          <a:p>
            <a:pPr lvl="1"/>
            <a:r>
              <a:rPr kumimoji="1" lang="en-US" altLang="zh-TW" sz="1600" dirty="0"/>
              <a:t>No.2 NG </a:t>
            </a:r>
            <a:r>
              <a:rPr kumimoji="1" lang="en-US" altLang="zh-TW" sz="1600" dirty="0" err="1"/>
              <a:t>IC+Good</a:t>
            </a:r>
            <a:r>
              <a:rPr kumimoji="1" lang="en-US" altLang="zh-TW" sz="1600" dirty="0"/>
              <a:t> PCBA: Data &amp; clock has 1.879ns shift (Has CRC error) </a:t>
            </a:r>
          </a:p>
          <a:p>
            <a:pPr lvl="1"/>
            <a:r>
              <a:rPr kumimoji="1" lang="en-US" altLang="zh-TW" sz="1600" dirty="0"/>
              <a:t>OK </a:t>
            </a:r>
            <a:r>
              <a:rPr kumimoji="1" lang="en-US" altLang="zh-TW" sz="1600" dirty="0" err="1"/>
              <a:t>IC+Good</a:t>
            </a:r>
            <a:r>
              <a:rPr kumimoji="1" lang="en-US" altLang="zh-TW" sz="1600" dirty="0"/>
              <a:t> PCBA Data &amp; clock has 1.848ns shift (Has CRC error)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7B896C39-7BAA-4A40-B32C-8B352B1F9356}"/>
              </a:ext>
            </a:extLst>
          </p:cNvPr>
          <p:cNvSpPr txBox="1"/>
          <p:nvPr/>
        </p:nvSpPr>
        <p:spPr>
          <a:xfrm>
            <a:off x="2003077" y="6295583"/>
            <a:ext cx="2389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No.2 NG </a:t>
            </a:r>
            <a:r>
              <a:rPr kumimoji="1" lang="en-US" altLang="zh-TW" dirty="0" err="1"/>
              <a:t>IC+Good</a:t>
            </a:r>
            <a:r>
              <a:rPr kumimoji="1" lang="en-US" altLang="zh-TW" dirty="0"/>
              <a:t> PCBA</a:t>
            </a:r>
            <a:endParaRPr kumimoji="1" lang="zh-TW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636A813A-906C-C44C-A0F2-40866885DFA0}"/>
              </a:ext>
            </a:extLst>
          </p:cNvPr>
          <p:cNvSpPr txBox="1"/>
          <p:nvPr/>
        </p:nvSpPr>
        <p:spPr>
          <a:xfrm>
            <a:off x="8411383" y="6308209"/>
            <a:ext cx="1868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OK </a:t>
            </a:r>
            <a:r>
              <a:rPr kumimoji="1" lang="en-US" altLang="zh-TW" dirty="0" err="1"/>
              <a:t>IC+Good</a:t>
            </a:r>
            <a:r>
              <a:rPr kumimoji="1" lang="en-US" altLang="zh-TW" dirty="0"/>
              <a:t> PCBA</a:t>
            </a:r>
            <a:endParaRPr kumimoji="1"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A623FC4-A8C2-A14F-8ABD-967EBAF10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07" y="3261344"/>
            <a:ext cx="5423211" cy="3050556"/>
          </a:xfrm>
          <a:prstGeom prst="rect">
            <a:avLst/>
          </a:prstGeom>
        </p:spPr>
      </p:pic>
      <p:sp>
        <p:nvSpPr>
          <p:cNvPr id="13" name="橢圓 12">
            <a:extLst>
              <a:ext uri="{FF2B5EF4-FFF2-40B4-BE49-F238E27FC236}">
                <a16:creationId xmlns:a16="http://schemas.microsoft.com/office/drawing/2014/main" id="{30024280-C9FB-4D45-AE86-102B306A831A}"/>
              </a:ext>
            </a:extLst>
          </p:cNvPr>
          <p:cNvSpPr/>
          <p:nvPr/>
        </p:nvSpPr>
        <p:spPr>
          <a:xfrm>
            <a:off x="7355574" y="3197869"/>
            <a:ext cx="1277956" cy="8262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F34A8609-DDA5-454D-84B1-6D091A94B0B9}"/>
              </a:ext>
            </a:extLst>
          </p:cNvPr>
          <p:cNvSpPr/>
          <p:nvPr/>
        </p:nvSpPr>
        <p:spPr>
          <a:xfrm>
            <a:off x="2584715" y="3197868"/>
            <a:ext cx="1277956" cy="8262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81941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1452C05-CD2C-FD41-9A15-C189B1091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SOC delay window compare</a:t>
            </a:r>
            <a:endParaRPr kumimoji="1" lang="zh-TW" altLang="en-US" dirty="0"/>
          </a:p>
        </p:txBody>
      </p:sp>
      <p:graphicFrame>
        <p:nvGraphicFramePr>
          <p:cNvPr id="4" name="內容版面配置區 3">
            <a:extLst>
              <a:ext uri="{FF2B5EF4-FFF2-40B4-BE49-F238E27FC236}">
                <a16:creationId xmlns:a16="http://schemas.microsoft.com/office/drawing/2014/main" id="{332B8493-46B2-0A46-B129-B1C17E2825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3211245"/>
              </p:ext>
            </p:extLst>
          </p:nvPr>
        </p:nvGraphicFramePr>
        <p:xfrm>
          <a:off x="101937" y="1839951"/>
          <a:ext cx="569855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934">
                  <a:extLst>
                    <a:ext uri="{9D8B030D-6E8A-4147-A177-3AD203B41FA5}">
                      <a16:colId xmlns:a16="http://schemas.microsoft.com/office/drawing/2014/main" val="4087288391"/>
                    </a:ext>
                  </a:extLst>
                </a:gridCol>
                <a:gridCol w="1802575">
                  <a:extLst>
                    <a:ext uri="{9D8B030D-6E8A-4147-A177-3AD203B41FA5}">
                      <a16:colId xmlns:a16="http://schemas.microsoft.com/office/drawing/2014/main" val="2122445682"/>
                    </a:ext>
                  </a:extLst>
                </a:gridCol>
                <a:gridCol w="2015046">
                  <a:extLst>
                    <a:ext uri="{9D8B030D-6E8A-4147-A177-3AD203B41FA5}">
                      <a16:colId xmlns:a16="http://schemas.microsoft.com/office/drawing/2014/main" val="3710189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External RX delay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PHY IC condition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SOC Delay window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226918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 ns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No.1 NG PHY IC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0x06~0xB0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91128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No.2 NG PHY IC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0x23~0xA5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48535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OK PHY IC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0x00~0xB0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850222"/>
                  </a:ext>
                </a:extLst>
              </a:tr>
            </a:tbl>
          </a:graphicData>
        </a:graphic>
      </p:graphicFrame>
      <p:sp>
        <p:nvSpPr>
          <p:cNvPr id="3" name="文字方塊 2">
            <a:extLst>
              <a:ext uri="{FF2B5EF4-FFF2-40B4-BE49-F238E27FC236}">
                <a16:creationId xmlns:a16="http://schemas.microsoft.com/office/drawing/2014/main" id="{0740C57A-9051-D54D-B4F4-EF36BC9E833F}"/>
              </a:ext>
            </a:extLst>
          </p:cNvPr>
          <p:cNvSpPr txBox="1"/>
          <p:nvPr/>
        </p:nvSpPr>
        <p:spPr>
          <a:xfrm>
            <a:off x="5854389" y="1839951"/>
            <a:ext cx="576518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kumimoji="1" lang="en-US" altLang="zh-TW" dirty="0"/>
              <a:t>When RX delay is 0ns, and try to fine tune delay window on SOC delay register. </a:t>
            </a:r>
          </a:p>
          <a:p>
            <a:r>
              <a:rPr kumimoji="1" lang="en-US" altLang="zh-TW" dirty="0"/>
              <a:t>      The results are:</a:t>
            </a:r>
          </a:p>
          <a:p>
            <a:r>
              <a:rPr kumimoji="1" lang="en-US" altLang="zh-TW" dirty="0"/>
              <a:t>         No.1 NG PHY IC Delay window is 0x06~0xB0</a:t>
            </a:r>
          </a:p>
          <a:p>
            <a:r>
              <a:rPr kumimoji="1" lang="en-US" altLang="zh-TW" dirty="0"/>
              <a:t>         No.2 NG PHY IC Delay window is 0x23~0xA5 </a:t>
            </a:r>
          </a:p>
          <a:p>
            <a:r>
              <a:rPr kumimoji="1" lang="en-US" altLang="zh-TW" dirty="0"/>
              <a:t>         OK PHY IC Delay window is 0x00~0xB0</a:t>
            </a:r>
          </a:p>
          <a:p>
            <a:r>
              <a:rPr kumimoji="1" lang="en-US" altLang="zh-TW" dirty="0"/>
              <a:t> </a:t>
            </a:r>
          </a:p>
          <a:p>
            <a:pPr marL="342900" indent="-342900">
              <a:buFont typeface="+mj-lt"/>
              <a:buAutoNum type="arabicPeriod" startAt="2"/>
            </a:pPr>
            <a:r>
              <a:rPr kumimoji="1" lang="en-US" altLang="zh-TW" dirty="0"/>
              <a:t>When RX delay is 2ns, found the CRC always error. </a:t>
            </a:r>
          </a:p>
          <a:p>
            <a:r>
              <a:rPr kumimoji="1" lang="en-US" altLang="zh-TW" dirty="0"/>
              <a:t>       Try to fine tune SOC delay register, the CRC always error.</a:t>
            </a:r>
          </a:p>
          <a:p>
            <a:r>
              <a:rPr kumimoji="1" lang="en-US" altLang="zh-TW" dirty="0"/>
              <a:t>       So the SOC delay register cannot fix CRC error.</a:t>
            </a:r>
          </a:p>
          <a:p>
            <a:endParaRPr kumimoji="1" lang="en-US" altLang="zh-TW" dirty="0"/>
          </a:p>
          <a:p>
            <a:endParaRPr kumimoji="1" lang="en-US" altLang="zh-TW" dirty="0"/>
          </a:p>
          <a:p>
            <a:r>
              <a:rPr kumimoji="1" lang="en-US" altLang="zh-TW" dirty="0"/>
              <a:t>Conclusion:</a:t>
            </a:r>
          </a:p>
          <a:p>
            <a:r>
              <a:rPr kumimoji="1" lang="en-US" altLang="zh-TW" dirty="0"/>
              <a:t>External RX delay suggests not to add by pull high resistor.</a:t>
            </a:r>
            <a:endParaRPr kumimoji="1" lang="zh-TW" altLang="en-US" dirty="0"/>
          </a:p>
        </p:txBody>
      </p:sp>
      <p:graphicFrame>
        <p:nvGraphicFramePr>
          <p:cNvPr id="8" name="內容版面配置區 3">
            <a:extLst>
              <a:ext uri="{FF2B5EF4-FFF2-40B4-BE49-F238E27FC236}">
                <a16:creationId xmlns:a16="http://schemas.microsoft.com/office/drawing/2014/main" id="{CF64ABAE-08F3-0D46-9E0C-083F2AAD99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3407131"/>
              </p:ext>
            </p:extLst>
          </p:nvPr>
        </p:nvGraphicFramePr>
        <p:xfrm>
          <a:off x="101937" y="3825110"/>
          <a:ext cx="569855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934">
                  <a:extLst>
                    <a:ext uri="{9D8B030D-6E8A-4147-A177-3AD203B41FA5}">
                      <a16:colId xmlns:a16="http://schemas.microsoft.com/office/drawing/2014/main" val="4087288391"/>
                    </a:ext>
                  </a:extLst>
                </a:gridCol>
                <a:gridCol w="1802575">
                  <a:extLst>
                    <a:ext uri="{9D8B030D-6E8A-4147-A177-3AD203B41FA5}">
                      <a16:colId xmlns:a16="http://schemas.microsoft.com/office/drawing/2014/main" val="2122445682"/>
                    </a:ext>
                  </a:extLst>
                </a:gridCol>
                <a:gridCol w="2015046">
                  <a:extLst>
                    <a:ext uri="{9D8B030D-6E8A-4147-A177-3AD203B41FA5}">
                      <a16:colId xmlns:a16="http://schemas.microsoft.com/office/drawing/2014/main" val="3710189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External RX delay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PHY IC condition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SOC Delay window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226918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2 ns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No.1 NG PHY IC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Always CRC error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91128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No.2 NG PHY IC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Always CRC error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48535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OK PHY IC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Always CRC error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850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8290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2189" y="1162264"/>
            <a:ext cx="11707313" cy="4857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Both NG PHY ICs delay waveforms are similar with OK PHY IC.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NG PHY ICs delay window is narrower than OK PHY IC. 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NG PHY IC is 0x23~0xA5(narrowest). OK PHY IC is 0x00~0xB0.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we use delay time of only 2 NG PHY ICs to cover all PHY ICs, it seems that the sampling quantity is not enough. We still need to investigate more NG PHY ICs to fine reasonable delay value.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Next step: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CRC test item on FATP to collect more SOC delay window.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Will use the middle SOC delay window value to check more PHY IC and SOC.</a:t>
            </a:r>
          </a:p>
        </p:txBody>
      </p:sp>
      <p:sp>
        <p:nvSpPr>
          <p:cNvPr id="7" name="Rectangle 6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594761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8026BF0-47D6-7F43-B781-A99C2F4C3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Update the test results</a:t>
            </a:r>
            <a:endParaRPr kumimoji="1" lang="zh-TW" altLang="en-US" dirty="0"/>
          </a:p>
        </p:txBody>
      </p:sp>
      <p:graphicFrame>
        <p:nvGraphicFramePr>
          <p:cNvPr id="4" name="內容版面配置區 3">
            <a:extLst>
              <a:ext uri="{FF2B5EF4-FFF2-40B4-BE49-F238E27FC236}">
                <a16:creationId xmlns:a16="http://schemas.microsoft.com/office/drawing/2014/main" id="{8660D4D2-8F31-EC41-890E-0DE2F1ECCE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9593205"/>
              </p:ext>
            </p:extLst>
          </p:nvPr>
        </p:nvGraphicFramePr>
        <p:xfrm>
          <a:off x="423747" y="1721486"/>
          <a:ext cx="5107466" cy="34150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830">
                  <a:extLst>
                    <a:ext uri="{9D8B030D-6E8A-4147-A177-3AD203B41FA5}">
                      <a16:colId xmlns:a16="http://schemas.microsoft.com/office/drawing/2014/main" val="1438737583"/>
                    </a:ext>
                  </a:extLst>
                </a:gridCol>
                <a:gridCol w="1225550">
                  <a:extLst>
                    <a:ext uri="{9D8B030D-6E8A-4147-A177-3AD203B41FA5}">
                      <a16:colId xmlns:a16="http://schemas.microsoft.com/office/drawing/2014/main" val="1490039057"/>
                    </a:ext>
                  </a:extLst>
                </a:gridCol>
                <a:gridCol w="532892">
                  <a:extLst>
                    <a:ext uri="{9D8B030D-6E8A-4147-A177-3AD203B41FA5}">
                      <a16:colId xmlns:a16="http://schemas.microsoft.com/office/drawing/2014/main" val="4126089868"/>
                    </a:ext>
                  </a:extLst>
                </a:gridCol>
                <a:gridCol w="954977">
                  <a:extLst>
                    <a:ext uri="{9D8B030D-6E8A-4147-A177-3AD203B41FA5}">
                      <a16:colId xmlns:a16="http://schemas.microsoft.com/office/drawing/2014/main" val="1063315714"/>
                    </a:ext>
                  </a:extLst>
                </a:gridCol>
                <a:gridCol w="847154">
                  <a:extLst>
                    <a:ext uri="{9D8B030D-6E8A-4147-A177-3AD203B41FA5}">
                      <a16:colId xmlns:a16="http://schemas.microsoft.com/office/drawing/2014/main" val="210989915"/>
                    </a:ext>
                  </a:extLst>
                </a:gridCol>
                <a:gridCol w="1135063">
                  <a:extLst>
                    <a:ext uri="{9D8B030D-6E8A-4147-A177-3AD203B41FA5}">
                      <a16:colId xmlns:a16="http://schemas.microsoft.com/office/drawing/2014/main" val="3403630637"/>
                    </a:ext>
                  </a:extLst>
                </a:gridCol>
              </a:tblGrid>
              <a:tr h="5111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No.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MAC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Phy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Rx Delay </a:t>
                      </a:r>
                      <a:br>
                        <a:rPr lang="en-US" sz="1200" u="none" strike="noStrike">
                          <a:effectLst/>
                        </a:rPr>
                      </a:br>
                      <a:r>
                        <a:rPr lang="en-US" sz="1200" u="none" strike="noStrike">
                          <a:effectLst/>
                        </a:rPr>
                        <a:t>Windows start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Rx Delay</a:t>
                      </a:r>
                      <a:br>
                        <a:rPr lang="en-US" sz="1200" u="none" strike="noStrike" dirty="0">
                          <a:effectLst/>
                        </a:rPr>
                      </a:br>
                      <a:r>
                        <a:rPr lang="en-US" sz="1200" u="none" strike="noStrike" dirty="0">
                          <a:effectLst/>
                        </a:rPr>
                        <a:t>Window end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Note</a:t>
                      </a:r>
                      <a:endParaRPr lang="zh-TW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8417813"/>
                  </a:ext>
                </a:extLst>
              </a:tr>
              <a:tr h="241991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>
                          <a:effectLst/>
                        </a:rPr>
                        <a:t>1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64:6c:80:ff:b7:09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Margin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0x07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0xAD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1 NG PHY IC</a:t>
                      </a:r>
                      <a:endParaRPr lang="zh-TW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88663133"/>
                  </a:ext>
                </a:extLst>
              </a:tr>
              <a:tr h="241991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>
                          <a:effectLst/>
                        </a:rPr>
                        <a:t>2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A8:93:4A:FE:95:D9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Margin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0x23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0xA5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1 NG PHY IC</a:t>
                      </a:r>
                      <a:endParaRPr lang="zh-TW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48966123"/>
                  </a:ext>
                </a:extLst>
              </a:tr>
              <a:tr h="241991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 dirty="0">
                          <a:effectLst/>
                        </a:rPr>
                        <a:t>3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64:6c:80:ff:b7:2f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Normal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0xA0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DUT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88761922"/>
                  </a:ext>
                </a:extLst>
              </a:tr>
              <a:tr h="241991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>
                          <a:effectLst/>
                        </a:rPr>
                        <a:t>4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A8:93:4A:FE:95:D8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Normal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0xA9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DUT</a:t>
                      </a:r>
                      <a:endParaRPr lang="zh-TW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2454161"/>
                  </a:ext>
                </a:extLst>
              </a:tr>
              <a:tr h="241991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>
                          <a:effectLst/>
                        </a:rPr>
                        <a:t>5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64:6c:80:ff:b7:27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Normal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0xB0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DUT</a:t>
                      </a:r>
                      <a:endParaRPr lang="zh-TW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6735215"/>
                  </a:ext>
                </a:extLst>
              </a:tr>
              <a:tr h="241991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>
                          <a:effectLst/>
                        </a:rPr>
                        <a:t>6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>
                          <a:effectLst/>
                        </a:rPr>
                        <a:t>64:6c:80:ff:b6:cf</a:t>
                      </a:r>
                      <a:endParaRPr lang="en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Normal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0xB0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DUT</a:t>
                      </a:r>
                      <a:endParaRPr lang="zh-TW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9901678"/>
                  </a:ext>
                </a:extLst>
              </a:tr>
              <a:tr h="241991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>
                          <a:effectLst/>
                        </a:rPr>
                        <a:t>7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64:6c:80:ff:b7:2d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Normal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0xAD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DUT</a:t>
                      </a:r>
                      <a:endParaRPr lang="zh-TW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63508976"/>
                  </a:ext>
                </a:extLst>
              </a:tr>
              <a:tr h="241991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>
                          <a:effectLst/>
                        </a:rPr>
                        <a:t>8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64:6c:80:ff:b7:25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Normal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0xA0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DUT</a:t>
                      </a:r>
                      <a:endParaRPr lang="zh-TW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71000185"/>
                  </a:ext>
                </a:extLst>
              </a:tr>
              <a:tr h="241991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>
                          <a:effectLst/>
                        </a:rPr>
                        <a:t>9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>
                          <a:effectLst/>
                        </a:rPr>
                        <a:t>64:6c:80:ff:b6:a2</a:t>
                      </a:r>
                      <a:endParaRPr lang="en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Normal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0xAC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DUT</a:t>
                      </a:r>
                      <a:endParaRPr lang="zh-TW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41216313"/>
                  </a:ext>
                </a:extLst>
              </a:tr>
              <a:tr h="241991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>
                          <a:effectLst/>
                        </a:rPr>
                        <a:t>10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>
                          <a:effectLst/>
                        </a:rPr>
                        <a:t>64:6c:80:ff:b6:ac</a:t>
                      </a:r>
                      <a:endParaRPr lang="en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Normal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0xB0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DUT</a:t>
                      </a:r>
                      <a:endParaRPr lang="zh-TW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388851"/>
                  </a:ext>
                </a:extLst>
              </a:tr>
              <a:tr h="241991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>
                          <a:effectLst/>
                        </a:rPr>
                        <a:t>11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64:6c:80:ff:b7:2b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Normal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0xC4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DUT</a:t>
                      </a:r>
                      <a:endParaRPr lang="zh-TW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58517405"/>
                  </a:ext>
                </a:extLst>
              </a:tr>
              <a:tr h="241991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200" u="none" strike="noStrike">
                          <a:effectLst/>
                        </a:rPr>
                        <a:t>12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64:6C:80:FF:B6:5E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Normal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0xA9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DUT</a:t>
                      </a:r>
                      <a:endParaRPr lang="zh-TW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97512545"/>
                  </a:ext>
                </a:extLst>
              </a:tr>
            </a:tbl>
          </a:graphicData>
        </a:graphic>
      </p:graphicFrame>
      <p:sp>
        <p:nvSpPr>
          <p:cNvPr id="5" name="文字方塊 4">
            <a:extLst>
              <a:ext uri="{FF2B5EF4-FFF2-40B4-BE49-F238E27FC236}">
                <a16:creationId xmlns:a16="http://schemas.microsoft.com/office/drawing/2014/main" id="{1C7FFEC2-C549-1A48-B866-3DB6627BE873}"/>
              </a:ext>
            </a:extLst>
          </p:cNvPr>
          <p:cNvSpPr txBox="1"/>
          <p:nvPr/>
        </p:nvSpPr>
        <p:spPr>
          <a:xfrm>
            <a:off x="5817218" y="1715897"/>
            <a:ext cx="611458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1. There are 2 NG PHY IC rework onto good PCBA</a:t>
            </a:r>
          </a:p>
          <a:p>
            <a:r>
              <a:rPr kumimoji="1" lang="en-US" altLang="zh-TW" dirty="0"/>
              <a:t>    No.1 NG PHY IC+PCBA: range: 0x07~0xAD</a:t>
            </a:r>
          </a:p>
          <a:p>
            <a:r>
              <a:rPr kumimoji="1" lang="en-US" altLang="zh-TW" dirty="0"/>
              <a:t>    No.2 NG PHY IC+PCBA: range: 0x23~0xA5</a:t>
            </a:r>
          </a:p>
          <a:p>
            <a:endParaRPr kumimoji="1" lang="en-US" altLang="zh-TW" dirty="0"/>
          </a:p>
          <a:p>
            <a:r>
              <a:rPr kumimoji="1" lang="en-US" altLang="zh-TW" dirty="0"/>
              <a:t>2. Collect 10 DUTs to test SOC delay window</a:t>
            </a:r>
          </a:p>
          <a:p>
            <a:r>
              <a:rPr kumimoji="1" lang="en-US" altLang="zh-TW" dirty="0"/>
              <a:t>    Most of good DUTs can start at 0x00.</a:t>
            </a:r>
          </a:p>
          <a:p>
            <a:r>
              <a:rPr kumimoji="1" lang="en-US" altLang="zh-TW" dirty="0"/>
              <a:t>    But the end of the window are different.</a:t>
            </a:r>
          </a:p>
          <a:p>
            <a:r>
              <a:rPr kumimoji="1" lang="en-US" altLang="zh-TW" dirty="0"/>
              <a:t>    </a:t>
            </a:r>
          </a:p>
          <a:p>
            <a:r>
              <a:rPr kumimoji="1" lang="en-US" altLang="zh-TW" dirty="0"/>
              <a:t>3. The middle value of SOC delay is 0x60.</a:t>
            </a:r>
          </a:p>
          <a:p>
            <a:r>
              <a:rPr kumimoji="1" lang="en-US" altLang="zh-TW" dirty="0"/>
              <a:t>     The criteria is to test </a:t>
            </a:r>
            <a:r>
              <a:rPr kumimoji="1" lang="en-US" altLang="zh-TW" dirty="0" err="1"/>
              <a:t>iperf</a:t>
            </a:r>
            <a:r>
              <a:rPr kumimoji="1" lang="en-US" altLang="zh-TW" dirty="0"/>
              <a:t> in RX direction for 600 seconds and no any CRC is found.</a:t>
            </a:r>
          </a:p>
          <a:p>
            <a:endParaRPr kumimoji="1" lang="en-US" altLang="zh-TW" dirty="0"/>
          </a:p>
          <a:p>
            <a:r>
              <a:rPr kumimoji="1" lang="en-US" altLang="zh-TW" dirty="0"/>
              <a:t>Next:</a:t>
            </a:r>
          </a:p>
          <a:p>
            <a:r>
              <a:rPr kumimoji="1" lang="en-US" altLang="zh-TW" dirty="0"/>
              <a:t>Will test long term(24hrs) CRC error test with middle SOC delay value(0x60).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8330224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12359</TotalTime>
  <Words>948</Words>
  <Application>Microsoft Macintosh PowerPoint</Application>
  <PresentationFormat>寬螢幕</PresentationFormat>
  <Paragraphs>177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4" baseType="lpstr">
      <vt:lpstr>新細明體</vt:lpstr>
      <vt:lpstr>Arial</vt:lpstr>
      <vt:lpstr>Calibri</vt:lpstr>
      <vt:lpstr>Theme1</vt:lpstr>
      <vt:lpstr>PowerPoint 簡報</vt:lpstr>
      <vt:lpstr>Outline</vt:lpstr>
      <vt:lpstr>Measure point</vt:lpstr>
      <vt:lpstr>NG and Good PCBA waveform compare(1/4)</vt:lpstr>
      <vt:lpstr>NG and Good PCBA waveform compare(2/4)</vt:lpstr>
      <vt:lpstr>NG and Good PCBA waveform compare(3/4)</vt:lpstr>
      <vt:lpstr>NG and Good PCBA waveform compare(4/4)</vt:lpstr>
      <vt:lpstr>SOC delay window compare</vt:lpstr>
      <vt:lpstr>PowerPoint 簡報</vt:lpstr>
      <vt:lpstr>Update the test results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Microsoft Office 使用者</cp:lastModifiedBy>
  <cp:revision>946</cp:revision>
  <dcterms:created xsi:type="dcterms:W3CDTF">2018-11-16T05:26:15Z</dcterms:created>
  <dcterms:modified xsi:type="dcterms:W3CDTF">2022-09-06T11:20:25Z</dcterms:modified>
</cp:coreProperties>
</file>